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68" r:id="rId3"/>
  </p:sldMasterIdLst>
  <p:sldIdLst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376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3 - Landscape imag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23392" y="692696"/>
            <a:ext cx="10945216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23392" y="1628800"/>
            <a:ext cx="3552395" cy="22048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271798" y="1628800"/>
            <a:ext cx="3648405" cy="22048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3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8016213" y="1628800"/>
            <a:ext cx="3552395" cy="22048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24418" y="3933825"/>
            <a:ext cx="10944191" cy="2374900"/>
          </a:xfrm>
          <a:prstGeom prst="rect">
            <a:avLst/>
          </a:prstGeom>
        </p:spPr>
        <p:txBody>
          <a:bodyPr anchor="ctr" anchorCtr="0"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600"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400">
                <a:solidFill>
                  <a:srgbClr val="2E444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10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6C761534-24A3-304B-B7E3-455E9F0FEC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  <p:sp>
        <p:nvSpPr>
          <p:cNvPr id="9" name="Insert Image Guidance"/>
          <p:cNvSpPr/>
          <p:nvPr userDrawn="1"/>
        </p:nvSpPr>
        <p:spPr>
          <a:xfrm>
            <a:off x="-3504695" y="3723872"/>
            <a:ext cx="3360008" cy="1286843"/>
          </a:xfrm>
          <a:prstGeom prst="rect">
            <a:avLst/>
          </a:prstGeom>
          <a:solidFill>
            <a:srgbClr val="535353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79999" tIns="179999" rIns="179999" bIns="179999">
            <a:spAutoFit/>
          </a:bodyPr>
          <a:lstStyle/>
          <a:p>
            <a:pPr lvl="0" defTabSz="457200">
              <a:spcBef>
                <a:spcPts val="0"/>
              </a:spcBef>
              <a:defRPr sz="1800"/>
            </a:pP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Try to insert an image of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6.12cm high</a:t>
            </a:r>
            <a:r>
              <a:rPr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 by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9.87</a:t>
            </a:r>
            <a:r>
              <a:rPr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cm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wide </a:t>
            </a: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on this layout to avoid distortion.</a:t>
            </a:r>
            <a:endParaRPr sz="1800" dirty="0">
              <a:solidFill>
                <a:srgbClr val="FFFFFF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defTabSz="457200">
              <a:spcBef>
                <a:spcPts val="0"/>
              </a:spcBef>
              <a:defRPr sz="1800"/>
            </a:pPr>
            <a:endParaRPr sz="1000" dirty="0">
              <a:solidFill>
                <a:srgbClr val="FFFFFF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lvl="0" defTabSz="457200">
              <a:spcBef>
                <a:spcPts val="0"/>
              </a:spcBef>
              <a:defRPr sz="1800"/>
            </a:pP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Please ensure, the image has a simple background to display the logo and text overlapping.</a:t>
            </a:r>
          </a:p>
        </p:txBody>
      </p:sp>
    </p:spTree>
    <p:extLst>
      <p:ext uri="{BB962C8B-B14F-4D97-AF65-F5344CB8AC3E}">
        <p14:creationId xmlns:p14="http://schemas.microsoft.com/office/powerpoint/2010/main" val="225426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4 - Landscap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23392" y="692696"/>
            <a:ext cx="10945216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23392" y="1628800"/>
            <a:ext cx="3552395" cy="22048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271798" y="1628800"/>
            <a:ext cx="3648405" cy="22048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3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8016213" y="1628800"/>
            <a:ext cx="3552395" cy="22048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623392" y="3933056"/>
            <a:ext cx="3552395" cy="22048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4271798" y="3933056"/>
            <a:ext cx="3648405" cy="22048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8016213" y="3933056"/>
            <a:ext cx="3552395" cy="22048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pic>
        <p:nvPicPr>
          <p:cNvPr id="11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35269F99-CD7D-2F42-A6A7-EF952C0C17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  <p:sp>
        <p:nvSpPr>
          <p:cNvPr id="14" name="Insert Image Guidance"/>
          <p:cNvSpPr/>
          <p:nvPr userDrawn="1"/>
        </p:nvSpPr>
        <p:spPr>
          <a:xfrm>
            <a:off x="-3504695" y="3723872"/>
            <a:ext cx="3360008" cy="1286843"/>
          </a:xfrm>
          <a:prstGeom prst="rect">
            <a:avLst/>
          </a:prstGeom>
          <a:solidFill>
            <a:srgbClr val="535353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79999" tIns="179999" rIns="179999" bIns="179999">
            <a:spAutoFit/>
          </a:bodyPr>
          <a:lstStyle/>
          <a:p>
            <a:pPr lvl="0" defTabSz="457200">
              <a:spcBef>
                <a:spcPts val="0"/>
              </a:spcBef>
              <a:defRPr sz="1800"/>
            </a:pP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Try to insert an image of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6.12cm high</a:t>
            </a:r>
            <a:r>
              <a:rPr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 by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9.87</a:t>
            </a:r>
            <a:r>
              <a:rPr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cm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wide </a:t>
            </a: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on this layout to avoid distortion.</a:t>
            </a:r>
            <a:endParaRPr sz="1800" dirty="0">
              <a:solidFill>
                <a:srgbClr val="FFFFFF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defTabSz="457200">
              <a:spcBef>
                <a:spcPts val="0"/>
              </a:spcBef>
              <a:defRPr sz="1800"/>
            </a:pPr>
            <a:endParaRPr sz="1000" dirty="0">
              <a:solidFill>
                <a:srgbClr val="FFFFFF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lvl="0" defTabSz="457200">
              <a:spcBef>
                <a:spcPts val="0"/>
              </a:spcBef>
              <a:defRPr sz="1800"/>
            </a:pP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Please ensure, the image has a simple background to display the logo and text overlapping.</a:t>
            </a:r>
          </a:p>
        </p:txBody>
      </p:sp>
    </p:spTree>
    <p:extLst>
      <p:ext uri="{BB962C8B-B14F-4D97-AF65-F5344CB8AC3E}">
        <p14:creationId xmlns:p14="http://schemas.microsoft.com/office/powerpoint/2010/main" val="1646558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5 - Info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692696"/>
            <a:ext cx="10945216" cy="936104"/>
          </a:xfrm>
        </p:spPr>
        <p:txBody>
          <a:bodyPr/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916832"/>
            <a:ext cx="3333785" cy="43924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4367808" y="1916113"/>
            <a:ext cx="3359149" cy="43926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8208235" y="1916832"/>
            <a:ext cx="3359149" cy="43926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/>
            </a:lvl1pPr>
          </a:lstStyle>
          <a:p>
            <a:r>
              <a:rPr lang="en-GB" dirty="0"/>
              <a:t>Picture</a:t>
            </a:r>
          </a:p>
        </p:txBody>
      </p:sp>
      <p:pic>
        <p:nvPicPr>
          <p:cNvPr id="9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EB7C4776-AB2B-7746-8DA7-70D4502CB5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  <p:sp>
        <p:nvSpPr>
          <p:cNvPr id="12" name="Insert Image Guidance"/>
          <p:cNvSpPr/>
          <p:nvPr userDrawn="1"/>
        </p:nvSpPr>
        <p:spPr>
          <a:xfrm>
            <a:off x="-3504695" y="3723872"/>
            <a:ext cx="3360008" cy="1286843"/>
          </a:xfrm>
          <a:prstGeom prst="rect">
            <a:avLst/>
          </a:prstGeom>
          <a:solidFill>
            <a:srgbClr val="535353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79999" tIns="179999" rIns="179999" bIns="179999">
            <a:spAutoFit/>
          </a:bodyPr>
          <a:lstStyle/>
          <a:p>
            <a:pPr lvl="0" defTabSz="457200">
              <a:spcBef>
                <a:spcPts val="0"/>
              </a:spcBef>
              <a:defRPr sz="1800"/>
            </a:pP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Try to insert an image of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12.2cm high</a:t>
            </a:r>
            <a:r>
              <a:rPr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 by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9.26</a:t>
            </a:r>
            <a:r>
              <a:rPr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cm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wide </a:t>
            </a: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on this layout to avoid distortion.</a:t>
            </a:r>
            <a:endParaRPr sz="1800" dirty="0">
              <a:solidFill>
                <a:srgbClr val="FFFFFF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defTabSz="457200">
              <a:spcBef>
                <a:spcPts val="0"/>
              </a:spcBef>
              <a:defRPr sz="1800"/>
            </a:pPr>
            <a:endParaRPr sz="1000" dirty="0">
              <a:solidFill>
                <a:srgbClr val="FFFFFF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lvl="0" defTabSz="457200">
              <a:spcBef>
                <a:spcPts val="0"/>
              </a:spcBef>
              <a:defRPr sz="1800"/>
            </a:pP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Please ensure, the image has a simple background to display the logo and text overlapping.</a:t>
            </a:r>
          </a:p>
        </p:txBody>
      </p:sp>
    </p:spTree>
    <p:extLst>
      <p:ext uri="{BB962C8B-B14F-4D97-AF65-F5344CB8AC3E}">
        <p14:creationId xmlns:p14="http://schemas.microsoft.com/office/powerpoint/2010/main" val="1871797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6 - Dual Bra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3393" y="1844824"/>
            <a:ext cx="10847916" cy="302433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600"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400">
                <a:solidFill>
                  <a:srgbClr val="2E444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3" name="Logo Placeholder 3"/>
          <p:cNvSpPr>
            <a:spLocks noGrp="1"/>
          </p:cNvSpPr>
          <p:nvPr>
            <p:ph type="pic" sz="quarter" idx="32" hasCustomPrompt="1"/>
          </p:nvPr>
        </p:nvSpPr>
        <p:spPr>
          <a:xfrm>
            <a:off x="623391" y="5013099"/>
            <a:ext cx="3550411" cy="13682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21" name="Logo Placeholder 4"/>
          <p:cNvSpPr>
            <a:spLocks noGrp="1"/>
          </p:cNvSpPr>
          <p:nvPr>
            <p:ph type="pic" sz="quarter" idx="30" hasCustomPrompt="1"/>
          </p:nvPr>
        </p:nvSpPr>
        <p:spPr>
          <a:xfrm>
            <a:off x="4271796" y="5013099"/>
            <a:ext cx="3550411" cy="13682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9" name="Logo Placeholder 5"/>
          <p:cNvSpPr>
            <a:spLocks noGrp="1"/>
          </p:cNvSpPr>
          <p:nvPr>
            <p:ph type="pic" sz="quarter" idx="28" hasCustomPrompt="1"/>
          </p:nvPr>
        </p:nvSpPr>
        <p:spPr>
          <a:xfrm>
            <a:off x="7920203" y="5013099"/>
            <a:ext cx="3550410" cy="13682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r>
              <a:rPr lang="en-GB" dirty="0"/>
              <a:t>Logo</a:t>
            </a:r>
          </a:p>
        </p:txBody>
      </p:sp>
      <p:pic>
        <p:nvPicPr>
          <p:cNvPr id="9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D8B51F11-0E7E-CD46-B6C1-D4FD67C7EB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  <p:sp>
        <p:nvSpPr>
          <p:cNvPr id="13" name="Insert Image Guidance"/>
          <p:cNvSpPr/>
          <p:nvPr userDrawn="1"/>
        </p:nvSpPr>
        <p:spPr>
          <a:xfrm>
            <a:off x="-3504695" y="3723871"/>
            <a:ext cx="3360008" cy="1594620"/>
          </a:xfrm>
          <a:prstGeom prst="rect">
            <a:avLst/>
          </a:prstGeom>
          <a:solidFill>
            <a:srgbClr val="535353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79999" tIns="179999" rIns="179999" bIns="179999">
            <a:spAutoFit/>
          </a:bodyPr>
          <a:lstStyle/>
          <a:p>
            <a:pPr lvl="0" defTabSz="457200">
              <a:spcBef>
                <a:spcPts val="0"/>
              </a:spcBef>
              <a:defRPr sz="1800"/>
            </a:pP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Try to insert </a:t>
            </a:r>
            <a:r>
              <a:rPr lang="en-GB"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a logo </a:t>
            </a: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of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3.8cm high</a:t>
            </a:r>
            <a:r>
              <a:rPr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 by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9.33</a:t>
            </a:r>
            <a:r>
              <a:rPr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cm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wide </a:t>
            </a: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on this layout to avoid distortion.</a:t>
            </a:r>
            <a:r>
              <a:rPr lang="en-GB"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 If the logo does not fit,</a:t>
            </a:r>
            <a:r>
              <a:rPr lang="en-GB" sz="1000" baseline="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 p</a:t>
            </a:r>
            <a:r>
              <a:rPr lang="en-GB"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lease</a:t>
            </a:r>
            <a:r>
              <a:rPr lang="en-GB" sz="1000" baseline="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 keep </a:t>
            </a:r>
            <a:r>
              <a:rPr lang="en-GB" sz="1000" b="1" baseline="0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height to a maximum of 3.8cm.</a:t>
            </a:r>
            <a:endParaRPr sz="1800" b="1" dirty="0">
              <a:solidFill>
                <a:srgbClr val="FF0000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defTabSz="457200">
              <a:spcBef>
                <a:spcPts val="0"/>
              </a:spcBef>
              <a:defRPr sz="1800"/>
            </a:pPr>
            <a:endParaRPr sz="1000" dirty="0">
              <a:solidFill>
                <a:srgbClr val="FFFFFF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lvl="0" defTabSz="457200">
              <a:spcBef>
                <a:spcPts val="0"/>
              </a:spcBef>
              <a:defRPr sz="1800"/>
            </a:pP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Please ensure, the image has a simple background to display the logo and text overlapping.</a:t>
            </a:r>
          </a:p>
        </p:txBody>
      </p:sp>
    </p:spTree>
    <p:extLst>
      <p:ext uri="{BB962C8B-B14F-4D97-AF65-F5344CB8AC3E}">
        <p14:creationId xmlns:p14="http://schemas.microsoft.com/office/powerpoint/2010/main" val="556701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7 -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GOES HERE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4418" y="2060972"/>
            <a:ext cx="10848180" cy="43923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Logo Placeholder 4">
            <a:extLst>
              <a:ext uri="{FF2B5EF4-FFF2-40B4-BE49-F238E27FC236}">
                <a16:creationId xmlns:a16="http://schemas.microsoft.com/office/drawing/2014/main" id="{32CE8160-2881-ED45-AA91-E1B5C990428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336088" y="-279125"/>
            <a:ext cx="2855912" cy="163862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br>
              <a:rPr lang="en-US" dirty="0"/>
            </a:br>
            <a:br>
              <a:rPr lang="en-US" dirty="0"/>
            </a:br>
            <a:r>
              <a:rPr lang="en-US" dirty="0" err="1"/>
              <a:t>UoS</a:t>
            </a:r>
            <a:r>
              <a:rPr lang="en-US" dirty="0"/>
              <a:t> logo</a:t>
            </a:r>
          </a:p>
        </p:txBody>
      </p:sp>
      <p:sp>
        <p:nvSpPr>
          <p:cNvPr id="8" name="Insert Image Guidance"/>
          <p:cNvSpPr/>
          <p:nvPr userDrawn="1"/>
        </p:nvSpPr>
        <p:spPr>
          <a:xfrm>
            <a:off x="-3504695" y="3723872"/>
            <a:ext cx="3360008" cy="1286843"/>
          </a:xfrm>
          <a:prstGeom prst="rect">
            <a:avLst/>
          </a:prstGeom>
          <a:solidFill>
            <a:srgbClr val="535353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79999" tIns="179999" rIns="179999" bIns="179999">
            <a:spAutoFit/>
          </a:bodyPr>
          <a:lstStyle/>
          <a:p>
            <a:pPr lvl="0" defTabSz="457200">
              <a:spcBef>
                <a:spcPts val="0"/>
              </a:spcBef>
              <a:defRPr sz="1800"/>
            </a:pP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Try to insert an image of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19.05cm high</a:t>
            </a:r>
            <a:r>
              <a:rPr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 by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33.87</a:t>
            </a:r>
            <a:r>
              <a:rPr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cm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wide </a:t>
            </a: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on this layout to avoid distortion.</a:t>
            </a:r>
            <a:endParaRPr sz="1800" dirty="0">
              <a:solidFill>
                <a:srgbClr val="FFFFFF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defTabSz="457200">
              <a:spcBef>
                <a:spcPts val="0"/>
              </a:spcBef>
              <a:defRPr sz="1800"/>
            </a:pPr>
            <a:endParaRPr sz="1000" dirty="0">
              <a:solidFill>
                <a:srgbClr val="FFFFFF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lvl="0" defTabSz="457200">
              <a:spcBef>
                <a:spcPts val="0"/>
              </a:spcBef>
              <a:defRPr sz="1800"/>
            </a:pP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Please ensure, the image has a simple background to display the logo and text overlapping.</a:t>
            </a:r>
          </a:p>
        </p:txBody>
      </p:sp>
    </p:spTree>
    <p:extLst>
      <p:ext uri="{BB962C8B-B14F-4D97-AF65-F5344CB8AC3E}">
        <p14:creationId xmlns:p14="http://schemas.microsoft.com/office/powerpoint/2010/main" val="2001740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8 -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23392" y="692696"/>
            <a:ext cx="5198368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4418" y="1844824"/>
            <a:ext cx="5183716" cy="4321026"/>
          </a:xfrm>
          <a:prstGeom prst="rect">
            <a:avLst/>
          </a:prstGeom>
        </p:spPr>
        <p:txBody>
          <a:bodyPr anchor="ctr" anchorCtr="0"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600"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400">
                <a:solidFill>
                  <a:srgbClr val="2E444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5999989" y="1844824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8678995" y="836712"/>
            <a:ext cx="3071283" cy="288032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5999989" y="3789040"/>
            <a:ext cx="3071283" cy="288032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/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9159048" y="3789040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/>
            </a:lvl1pPr>
          </a:lstStyle>
          <a:p>
            <a:r>
              <a:rPr lang="en-GB" dirty="0"/>
              <a:t>Picture</a:t>
            </a:r>
          </a:p>
        </p:txBody>
      </p:sp>
      <p:pic>
        <p:nvPicPr>
          <p:cNvPr id="15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2CDFD2A4-E157-6048-B367-731F0EDB2B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  <p:sp>
        <p:nvSpPr>
          <p:cNvPr id="11" name="Insert Image Guidance"/>
          <p:cNvSpPr/>
          <p:nvPr userDrawn="1"/>
        </p:nvSpPr>
        <p:spPr>
          <a:xfrm>
            <a:off x="-3504695" y="3723871"/>
            <a:ext cx="3360008" cy="1440732"/>
          </a:xfrm>
          <a:prstGeom prst="rect">
            <a:avLst/>
          </a:prstGeom>
          <a:solidFill>
            <a:srgbClr val="535353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79999" tIns="179999" rIns="179999" bIns="179999">
            <a:spAutoFit/>
          </a:bodyPr>
          <a:lstStyle/>
          <a:p>
            <a:pPr lvl="0" defTabSz="457200">
              <a:spcBef>
                <a:spcPts val="0"/>
              </a:spcBef>
              <a:defRPr sz="1800"/>
            </a:pP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Try to insert a</a:t>
            </a:r>
            <a:r>
              <a:rPr lang="en-GB"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 square</a:t>
            </a:r>
            <a:r>
              <a:rPr lang="en-GB" sz="1000" baseline="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 image of</a:t>
            </a: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8cm high</a:t>
            </a:r>
            <a:r>
              <a:rPr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 by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8.53</a:t>
            </a:r>
            <a:r>
              <a:rPr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cm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wide </a:t>
            </a: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o</a:t>
            </a:r>
            <a:r>
              <a:rPr lang="en-GB"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r a rectangle of </a:t>
            </a:r>
            <a:r>
              <a:rPr lang="en-GB" sz="1000" b="1" u="sng" dirty="0">
                <a:solidFill>
                  <a:srgbClr val="FF0000"/>
                </a:solidFill>
                <a:latin typeface="+mn-lt"/>
                <a:ea typeface="Lucida Sans"/>
                <a:cs typeface="Lucida Sans"/>
                <a:sym typeface="Lucida Sans"/>
              </a:rPr>
              <a:t>5.2cm high by 7.2cm wide</a:t>
            </a: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 </a:t>
            </a:r>
            <a:r>
              <a:rPr lang="en-GB"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to </a:t>
            </a: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this layout to avoid distortion.</a:t>
            </a:r>
            <a:endParaRPr sz="1800" dirty="0">
              <a:solidFill>
                <a:srgbClr val="FFFFFF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defTabSz="457200">
              <a:spcBef>
                <a:spcPts val="0"/>
              </a:spcBef>
              <a:defRPr sz="1800"/>
            </a:pPr>
            <a:endParaRPr sz="1000" dirty="0">
              <a:solidFill>
                <a:srgbClr val="FFFFFF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lvl="0" defTabSz="457200">
              <a:spcBef>
                <a:spcPts val="0"/>
              </a:spcBef>
              <a:defRPr sz="1800"/>
            </a:pP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Please ensure, the image has a simple background to display the logo and text overlapping.</a:t>
            </a:r>
          </a:p>
        </p:txBody>
      </p:sp>
    </p:spTree>
    <p:extLst>
      <p:ext uri="{BB962C8B-B14F-4D97-AF65-F5344CB8AC3E}">
        <p14:creationId xmlns:p14="http://schemas.microsoft.com/office/powerpoint/2010/main" val="148577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mage 1 - Portrai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23392" y="692696"/>
            <a:ext cx="5198368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4418" y="1844824"/>
            <a:ext cx="5183716" cy="4321026"/>
          </a:xfrm>
          <a:prstGeom prst="rect">
            <a:avLst/>
          </a:prstGeom>
        </p:spPr>
        <p:txBody>
          <a:bodyPr anchor="ctr" anchorCtr="0"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600"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400">
                <a:solidFill>
                  <a:srgbClr val="2E444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000752" y="0"/>
            <a:ext cx="6191249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Logo Placeholder 4">
            <a:extLst>
              <a:ext uri="{FF2B5EF4-FFF2-40B4-BE49-F238E27FC236}">
                <a16:creationId xmlns:a16="http://schemas.microsoft.com/office/drawing/2014/main" id="{6E32AEBA-4B57-D64A-AE0B-12B4BD886BD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336088" y="-279125"/>
            <a:ext cx="2855912" cy="163862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br>
              <a:rPr lang="en-US" dirty="0"/>
            </a:br>
            <a:br>
              <a:rPr lang="en-US" dirty="0"/>
            </a:br>
            <a:r>
              <a:rPr lang="en-US" dirty="0" err="1"/>
              <a:t>UoS</a:t>
            </a:r>
            <a:r>
              <a:rPr lang="en-US" dirty="0"/>
              <a:t> logo</a:t>
            </a:r>
          </a:p>
        </p:txBody>
      </p:sp>
      <p:sp>
        <p:nvSpPr>
          <p:cNvPr id="8" name="Insert Image Guidance"/>
          <p:cNvSpPr/>
          <p:nvPr/>
        </p:nvSpPr>
        <p:spPr>
          <a:xfrm>
            <a:off x="-3504695" y="3723872"/>
            <a:ext cx="3360008" cy="1286843"/>
          </a:xfrm>
          <a:prstGeom prst="rect">
            <a:avLst/>
          </a:prstGeom>
          <a:solidFill>
            <a:srgbClr val="535353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79999" tIns="179999" rIns="179999" bIns="179999">
            <a:spAutoFit/>
          </a:bodyPr>
          <a:lstStyle/>
          <a:p>
            <a:pPr lvl="0" defTabSz="457200">
              <a:spcBef>
                <a:spcPts val="0"/>
              </a:spcBef>
              <a:defRPr sz="1800"/>
            </a:pP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Try to insert an image of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19.05cm high</a:t>
            </a:r>
            <a:r>
              <a:rPr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 by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17.2</a:t>
            </a:r>
            <a:r>
              <a:rPr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cm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wide </a:t>
            </a: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on this layout to avoid distortion.</a:t>
            </a:r>
            <a:endParaRPr sz="1800" dirty="0">
              <a:solidFill>
                <a:srgbClr val="FFFFFF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defTabSz="457200">
              <a:spcBef>
                <a:spcPts val="0"/>
              </a:spcBef>
              <a:defRPr sz="1800"/>
            </a:pPr>
            <a:endParaRPr sz="1000" dirty="0">
              <a:solidFill>
                <a:srgbClr val="FFFFFF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lvl="0" defTabSz="457200">
              <a:spcBef>
                <a:spcPts val="0"/>
              </a:spcBef>
              <a:defRPr sz="1800"/>
            </a:pP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Please ensure, the image has a simple background to display the logo and text overlapping.</a:t>
            </a:r>
          </a:p>
        </p:txBody>
      </p:sp>
    </p:spTree>
    <p:extLst>
      <p:ext uri="{BB962C8B-B14F-4D97-AF65-F5344CB8AC3E}">
        <p14:creationId xmlns:p14="http://schemas.microsoft.com/office/powerpoint/2010/main" val="65588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C4E29-8CBF-4164-B372-85655D044E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2F2CD1-7849-405E-95FD-EFA6EA150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DE13A-B0AA-4447-BA11-688EFC01D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5940-AE63-45B2-AF9C-2B5D1F51022B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1252C-E16A-46A6-A398-43B9B18E8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7BCDC-DE57-46D6-A469-0C63E7685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04B4-EBB3-4B7C-8A1E-DA5470057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28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roducto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54560" y="2060849"/>
            <a:ext cx="7591573" cy="1226567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 spc="-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584" y="3287415"/>
            <a:ext cx="7584843" cy="864096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51584" y="4149081"/>
            <a:ext cx="3071283" cy="3593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22 June 2021</a:t>
            </a:r>
          </a:p>
        </p:txBody>
      </p:sp>
      <p:pic>
        <p:nvPicPr>
          <p:cNvPr id="7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3715225-994B-F847-BBCD-98E6DC60B0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935719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ogo Slide">
    <p:bg>
      <p:bgPr>
        <a:solidFill>
          <a:srgbClr val="005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BDBBA8B1-FB70-5047-82C7-77FEF3673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80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o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54560" y="2060849"/>
            <a:ext cx="7591573" cy="1226567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 spc="-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584" y="3287415"/>
            <a:ext cx="7584843" cy="864096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51584" y="4149081"/>
            <a:ext cx="3071283" cy="3593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22 June 2021</a:t>
            </a:r>
          </a:p>
        </p:txBody>
      </p:sp>
      <p:pic>
        <p:nvPicPr>
          <p:cNvPr id="7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3715225-994B-F847-BBCD-98E6DC60B0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819276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/>
          <p:nvPr userDrawn="1"/>
        </p:nvSpPr>
        <p:spPr>
          <a:xfrm>
            <a:off x="2351584" y="2700210"/>
            <a:ext cx="7584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spc="-150" dirty="0">
                <a:solidFill>
                  <a:schemeClr val="bg1"/>
                </a:solidFill>
              </a:rPr>
              <a:t>YOUR</a:t>
            </a:r>
            <a:r>
              <a:rPr lang="en-GB" sz="3200" b="1" spc="-150" baseline="0" dirty="0">
                <a:solidFill>
                  <a:schemeClr val="bg1"/>
                </a:solidFill>
              </a:rPr>
              <a:t> QUESTIONS</a:t>
            </a:r>
            <a:endParaRPr lang="en-GB" sz="3200" b="1" spc="-15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2351584" y="3356522"/>
            <a:ext cx="7584843" cy="1800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spc="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Copy here</a:t>
            </a:r>
            <a:endParaRPr lang="en-GB" dirty="0"/>
          </a:p>
        </p:txBody>
      </p:sp>
      <p:pic>
        <p:nvPicPr>
          <p:cNvPr id="7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32411DA-15FA-804A-A497-A21BA241FF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7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 - Portrai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23392" y="692696"/>
            <a:ext cx="5198368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4418" y="1844824"/>
            <a:ext cx="5183716" cy="4321026"/>
          </a:xfrm>
          <a:prstGeom prst="rect">
            <a:avLst/>
          </a:prstGeom>
        </p:spPr>
        <p:txBody>
          <a:bodyPr anchor="ctr" anchorCtr="0"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1600"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1400">
                <a:solidFill>
                  <a:srgbClr val="2E444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000752" y="0"/>
            <a:ext cx="6191249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Logo Placeholder 4">
            <a:extLst>
              <a:ext uri="{FF2B5EF4-FFF2-40B4-BE49-F238E27FC236}">
                <a16:creationId xmlns:a16="http://schemas.microsoft.com/office/drawing/2014/main" id="{6E32AEBA-4B57-D64A-AE0B-12B4BD886BD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336088" y="-279125"/>
            <a:ext cx="2855912" cy="163862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br>
              <a:rPr lang="en-US" dirty="0"/>
            </a:br>
            <a:br>
              <a:rPr lang="en-US" dirty="0"/>
            </a:br>
            <a:r>
              <a:rPr lang="en-US" dirty="0" err="1"/>
              <a:t>UoS</a:t>
            </a:r>
            <a:r>
              <a:rPr lang="en-US" dirty="0"/>
              <a:t> logo</a:t>
            </a:r>
          </a:p>
        </p:txBody>
      </p:sp>
      <p:sp>
        <p:nvSpPr>
          <p:cNvPr id="8" name="Insert Image Guidance"/>
          <p:cNvSpPr/>
          <p:nvPr userDrawn="1"/>
        </p:nvSpPr>
        <p:spPr>
          <a:xfrm>
            <a:off x="-3504695" y="3723872"/>
            <a:ext cx="3360008" cy="1286843"/>
          </a:xfrm>
          <a:prstGeom prst="rect">
            <a:avLst/>
          </a:prstGeom>
          <a:solidFill>
            <a:srgbClr val="535353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79999" tIns="179999" rIns="179999" bIns="179999">
            <a:spAutoFit/>
          </a:bodyPr>
          <a:lstStyle/>
          <a:p>
            <a:pPr lvl="0" defTabSz="457200">
              <a:spcBef>
                <a:spcPts val="0"/>
              </a:spcBef>
              <a:defRPr sz="1800"/>
            </a:pP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Try to insert an image of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19.05cm high</a:t>
            </a:r>
            <a:r>
              <a:rPr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 by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17.2</a:t>
            </a:r>
            <a:r>
              <a:rPr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cm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wide </a:t>
            </a: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on this layout to avoid distortion.</a:t>
            </a:r>
            <a:endParaRPr sz="1800" dirty="0">
              <a:solidFill>
                <a:srgbClr val="FFFFFF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defTabSz="457200">
              <a:spcBef>
                <a:spcPts val="0"/>
              </a:spcBef>
              <a:defRPr sz="1800"/>
            </a:pPr>
            <a:endParaRPr sz="1000" dirty="0">
              <a:solidFill>
                <a:srgbClr val="FFFFFF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lvl="0" defTabSz="457200">
              <a:spcBef>
                <a:spcPts val="0"/>
              </a:spcBef>
              <a:defRPr sz="1800"/>
            </a:pP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Please ensure, the image has a simple background to display the logo and text overlapping.</a:t>
            </a:r>
          </a:p>
        </p:txBody>
      </p:sp>
    </p:spTree>
    <p:extLst>
      <p:ext uri="{BB962C8B-B14F-4D97-AF65-F5344CB8AC3E}">
        <p14:creationId xmlns:p14="http://schemas.microsoft.com/office/powerpoint/2010/main" val="61470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2 - 4 landscap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23392" y="692696"/>
            <a:ext cx="10945216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23392" y="1628800"/>
            <a:ext cx="5280587" cy="22048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288021" y="1628800"/>
            <a:ext cx="5280587" cy="22048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23392" y="4005064"/>
            <a:ext cx="5280587" cy="22048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288021" y="4005064"/>
            <a:ext cx="5280587" cy="22048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pic>
        <p:nvPicPr>
          <p:cNvPr id="9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40A0B99E-C609-A648-98D3-FB4D211A54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  <p:sp>
        <p:nvSpPr>
          <p:cNvPr id="11" name="Insert Image Guidance"/>
          <p:cNvSpPr/>
          <p:nvPr userDrawn="1"/>
        </p:nvSpPr>
        <p:spPr>
          <a:xfrm>
            <a:off x="-3504695" y="3723872"/>
            <a:ext cx="3360008" cy="1286843"/>
          </a:xfrm>
          <a:prstGeom prst="rect">
            <a:avLst/>
          </a:prstGeom>
          <a:solidFill>
            <a:srgbClr val="535353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79999" tIns="179999" rIns="179999" bIns="179999">
            <a:spAutoFit/>
          </a:bodyPr>
          <a:lstStyle/>
          <a:p>
            <a:pPr lvl="0" defTabSz="457200">
              <a:spcBef>
                <a:spcPts val="0"/>
              </a:spcBef>
              <a:defRPr sz="1800"/>
            </a:pP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Try to insert an image of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6.12cm high</a:t>
            </a:r>
            <a:r>
              <a:rPr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 by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14.67</a:t>
            </a:r>
            <a:r>
              <a:rPr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cm </a:t>
            </a:r>
            <a:r>
              <a:rPr lang="en-GB" sz="1000" b="1" u="sng" dirty="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wide </a:t>
            </a: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on this layout to avoid distortion.</a:t>
            </a:r>
            <a:endParaRPr sz="1800" dirty="0">
              <a:solidFill>
                <a:srgbClr val="FFFFFF"/>
              </a:solidFill>
              <a:latin typeface="+mj-lt"/>
              <a:ea typeface="+mj-ea"/>
              <a:cs typeface="+mj-cs"/>
              <a:sym typeface="Helvetica Neue"/>
            </a:endParaRPr>
          </a:p>
          <a:p>
            <a:pPr lvl="0" defTabSz="457200">
              <a:spcBef>
                <a:spcPts val="0"/>
              </a:spcBef>
              <a:defRPr sz="1800"/>
            </a:pPr>
            <a:endParaRPr sz="1000" dirty="0">
              <a:solidFill>
                <a:srgbClr val="FFFFFF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lvl="0" defTabSz="457200">
              <a:spcBef>
                <a:spcPts val="0"/>
              </a:spcBef>
              <a:defRPr sz="1800"/>
            </a:pPr>
            <a:r>
              <a: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rPr>
              <a:t>Please ensure, the image has a simple background to display the logo and text overlapping.</a:t>
            </a:r>
          </a:p>
        </p:txBody>
      </p:sp>
    </p:spTree>
    <p:extLst>
      <p:ext uri="{BB962C8B-B14F-4D97-AF65-F5344CB8AC3E}">
        <p14:creationId xmlns:p14="http://schemas.microsoft.com/office/powerpoint/2010/main" val="80289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5"/>
            <a:ext cx="10862997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3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/>
              <a:t>‹#›</a:t>
            </a:fld>
            <a:endParaRPr lang="en-GB" sz="1000" dirty="0"/>
          </a:p>
        </p:txBody>
      </p:sp>
      <p:pic>
        <p:nvPicPr>
          <p:cNvPr id="8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7826CD3-130D-D440-8ABD-6248D8758A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28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7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2E444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2E444E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rgbClr val="2E44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2E44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600" kern="1200">
          <a:solidFill>
            <a:srgbClr val="2E44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400" kern="1200">
          <a:solidFill>
            <a:srgbClr val="2E44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5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687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Slide Number Placeholder 2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/>
              <a:t>‹#›</a:t>
            </a:fld>
            <a:endParaRPr lang="en-GB" sz="1000" dirty="0"/>
          </a:p>
        </p:txBody>
      </p:sp>
      <p:grpSp>
        <p:nvGrpSpPr>
          <p:cNvPr id="8" name="Template Guidance">
            <a:extLst>
              <a:ext uri="{FF2B5EF4-FFF2-40B4-BE49-F238E27FC236}">
                <a16:creationId xmlns:a16="http://schemas.microsoft.com/office/drawing/2014/main" id="{CF4B51D5-84FD-C449-A7AE-7618789970AC}"/>
              </a:ext>
            </a:extLst>
          </p:cNvPr>
          <p:cNvGrpSpPr/>
          <p:nvPr/>
        </p:nvGrpSpPr>
        <p:grpSpPr>
          <a:xfrm>
            <a:off x="-3481064" y="-2"/>
            <a:ext cx="3360013" cy="1902396"/>
            <a:chOff x="-3481064" y="-2"/>
            <a:chExt cx="3360013" cy="1902396"/>
          </a:xfrm>
        </p:grpSpPr>
        <p:sp>
          <p:nvSpPr>
            <p:cNvPr id="9" name="Template Guidance">
              <a:extLst>
                <a:ext uri="{FF2B5EF4-FFF2-40B4-BE49-F238E27FC236}">
                  <a16:creationId xmlns:a16="http://schemas.microsoft.com/office/drawing/2014/main" id="{84CA3E85-4D6B-3B43-B41F-20A952F239A0}"/>
                </a:ext>
              </a:extLst>
            </p:cNvPr>
            <p:cNvSpPr/>
            <p:nvPr userDrawn="1"/>
          </p:nvSpPr>
          <p:spPr>
            <a:xfrm>
              <a:off x="-3481064" y="-2"/>
              <a:ext cx="3360013" cy="1902396"/>
            </a:xfrm>
            <a:prstGeom prst="rect">
              <a:avLst/>
            </a:prstGeom>
            <a:solidFill>
              <a:srgbClr val="535353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179999" tIns="179999" rIns="179999" bIns="179999" numCol="1" anchor="t">
              <a:spAutoFit/>
            </a:bodyPr>
            <a:lstStyle/>
            <a:p>
              <a:pPr lvl="0" defTabSz="457200">
                <a:spcBef>
                  <a:spcPts val="0"/>
                </a:spcBef>
                <a:defRPr sz="1800"/>
              </a:pPr>
              <a:r>
                <a:rPr sz="1000" b="1" dirty="0">
                  <a:solidFill>
                    <a:srgbClr val="FFFFFF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To insert image in the picture placeholder, please follow the below instructions:</a:t>
              </a:r>
              <a:endParaRPr sz="18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endParaRPr>
            </a:p>
            <a:p>
              <a:pPr lvl="0" defTabSz="457200">
                <a:spcBef>
                  <a:spcPts val="0"/>
                </a:spcBef>
                <a:defRPr sz="1800"/>
              </a:pPr>
              <a:endParaRPr sz="1000" dirty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  <a:p>
              <a:pPr marL="14113" lvl="0" indent="-14113" defTabSz="457200">
                <a:spcBef>
                  <a:spcPts val="0"/>
                </a:spcBef>
                <a:buClr>
                  <a:srgbClr val="FFFFFF"/>
                </a:buClr>
                <a:buSzPct val="100000"/>
                <a:buFont typeface="Helvetica"/>
                <a:buAutoNum type="arabicPeriod"/>
                <a:tabLst>
                  <a:tab pos="1257300" algn="l"/>
                </a:tabLst>
                <a:defRPr sz="1800"/>
              </a:pPr>
              <a:r>
                <a:rPr sz="1000" dirty="0">
                  <a:solidFill>
                    <a:srgbClr val="FFFFFF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Click the 	icon in the grey placeholder</a:t>
              </a:r>
              <a:endParaRPr sz="18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endParaRPr>
            </a:p>
            <a:p>
              <a:pPr marL="14113" lvl="0" indent="-14113" defTabSz="457200">
                <a:spcBef>
                  <a:spcPts val="0"/>
                </a:spcBef>
                <a:buClr>
                  <a:srgbClr val="FFFFFF"/>
                </a:buClr>
                <a:buSzPct val="100000"/>
                <a:buFont typeface="Helvetica"/>
                <a:buAutoNum type="arabicPeriod"/>
                <a:tabLst>
                  <a:tab pos="1155700" algn="l"/>
                </a:tabLst>
                <a:defRPr sz="1800"/>
              </a:pPr>
              <a:r>
                <a:rPr sz="1000" dirty="0">
                  <a:solidFill>
                    <a:srgbClr val="FFFFFF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Browse to the folder where the required image is saved.</a:t>
              </a:r>
              <a:endParaRPr sz="18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endParaRPr>
            </a:p>
            <a:p>
              <a:pPr marL="14113" lvl="0" indent="-14113" defTabSz="457200">
                <a:spcBef>
                  <a:spcPts val="0"/>
                </a:spcBef>
                <a:buClr>
                  <a:srgbClr val="FFFFFF"/>
                </a:buClr>
                <a:buSzPct val="100000"/>
                <a:buFont typeface="Helvetica"/>
                <a:buAutoNum type="arabicPeriod"/>
                <a:tabLst>
                  <a:tab pos="1155700" algn="l"/>
                </a:tabLst>
                <a:defRPr sz="1800"/>
              </a:pPr>
              <a:r>
                <a:rPr sz="1000" dirty="0">
                  <a:solidFill>
                    <a:srgbClr val="FFFFFF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Click to select the image and insert the image.</a:t>
              </a:r>
              <a:endParaRPr sz="18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endParaRPr>
            </a:p>
            <a:p>
              <a:pPr marL="14113" lvl="0" indent="-14113" defTabSz="457200">
                <a:spcBef>
                  <a:spcPts val="0"/>
                </a:spcBef>
                <a:buClr>
                  <a:srgbClr val="FFFFFF"/>
                </a:buClr>
                <a:buSzPct val="100000"/>
                <a:buFont typeface="Helvetica"/>
                <a:buAutoNum type="arabicPeriod"/>
                <a:tabLst>
                  <a:tab pos="1155700" algn="l"/>
                </a:tabLst>
                <a:defRPr sz="1800"/>
              </a:pPr>
              <a:r>
                <a:rPr sz="1000" dirty="0">
                  <a:solidFill>
                    <a:srgbClr val="FFFFFF"/>
                  </a:solidFill>
                  <a:latin typeface="Lucida Sans"/>
                  <a:ea typeface="Lucida Sans"/>
                  <a:cs typeface="Lucida Sans"/>
                  <a:sym typeface="Lucida Sans"/>
                </a:rPr>
                <a:t>Once the image is placed, go to Drawing Tools |  Send Backward  |  Send to Back (or right mouse click Send to Back)</a:t>
              </a:r>
            </a:p>
          </p:txBody>
        </p:sp>
        <p:pic>
          <p:nvPicPr>
            <p:cNvPr id="10" name="Image Icon">
              <a:extLst>
                <a:ext uri="{FF2B5EF4-FFF2-40B4-BE49-F238E27FC236}">
                  <a16:creationId xmlns:a16="http://schemas.microsoft.com/office/drawing/2014/main" id="{AB0298BE-BA4C-1443-B542-25C97BD80B60}"/>
                </a:ext>
              </a:extLst>
            </p:cNvPr>
            <p:cNvPicPr/>
            <p:nvPr userDrawn="1"/>
          </p:nvPicPr>
          <p:blipFill>
            <a:blip r:embed="rId10" cstate="print"/>
            <a:stretch>
              <a:fillRect/>
            </a:stretch>
          </p:blipFill>
          <p:spPr>
            <a:xfrm>
              <a:off x="-2521325" y="532368"/>
              <a:ext cx="310847" cy="23313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23568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2E444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283445" y="313908"/>
            <a:ext cx="7591573" cy="1226567"/>
          </a:xfrm>
        </p:spPr>
        <p:txBody>
          <a:bodyPr/>
          <a:lstStyle/>
          <a:p>
            <a:r>
              <a:rPr lang="en-GB" sz="4000" dirty="0"/>
              <a:t>This lecture is being recorded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283445" y="1540475"/>
            <a:ext cx="7876845" cy="4172991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2400" dirty="0"/>
              <a:t>It will be available on Blackboard later today.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2400" dirty="0"/>
              <a:t>If you ask a question or make a comment, your voice may appear in the recording.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GB" sz="2400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2400" dirty="0"/>
              <a:t>Ask me to pause the recording if you do not want your question or comment recorded.</a:t>
            </a:r>
          </a:p>
          <a:p>
            <a:endParaRPr lang="en-GB" dirty="0"/>
          </a:p>
        </p:txBody>
      </p:sp>
      <p:pic>
        <p:nvPicPr>
          <p:cNvPr id="5" name="Picture 4" descr="Text, icon&#10;&#10;Description automatically generated">
            <a:extLst>
              <a:ext uri="{FF2B5EF4-FFF2-40B4-BE49-F238E27FC236}">
                <a16:creationId xmlns:a16="http://schemas.microsoft.com/office/drawing/2014/main" id="{72FD1B60-F795-40F0-ACFA-5A707AF591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963" y="2490695"/>
            <a:ext cx="3116969" cy="1876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67120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and content">
  <a:themeElements>
    <a:clrScheme name="Custom 6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005C83"/>
      </a:hlink>
      <a:folHlink>
        <a:srgbClr val="495961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EB19A3-E5AF-B743-8C08-9AD556682854}" vid="{F81E0AD6-EF14-2A4C-975C-394B6C331CDD}"/>
    </a:ext>
  </a:extLst>
</a:theme>
</file>

<file path=ppt/theme/theme2.xml><?xml version="1.0" encoding="utf-8"?>
<a:theme xmlns:a="http://schemas.openxmlformats.org/drawingml/2006/main" name="UoS_Powerpoint_template WIDESCREEN">
  <a:themeElements>
    <a:clrScheme name="Rich Black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74C9E5"/>
      </a:hlink>
      <a:folHlink>
        <a:srgbClr val="D5007F"/>
      </a:folHlink>
    </a:clrScheme>
    <a:fontScheme name="Custom 1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EB19A3-E5AF-B743-8C08-9AD556682854}" vid="{671753E0-2D72-0A42-810F-2669D10CC1B4}"/>
    </a:ext>
  </a:extLst>
</a:theme>
</file>

<file path=ppt/theme/theme3.xml><?xml version="1.0" encoding="utf-8"?>
<a:theme xmlns:a="http://schemas.openxmlformats.org/drawingml/2006/main" name="Image slides">
  <a:themeElements>
    <a:clrScheme name="UoS 2017 Brand Refresh">
      <a:dk1>
        <a:srgbClr val="231F20"/>
      </a:dk1>
      <a:lt1>
        <a:sysClr val="window" lastClr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74C9E5"/>
      </a:hlink>
      <a:folHlink>
        <a:srgbClr val="D5007F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EB19A3-E5AF-B743-8C08-9AD556682854}" vid="{4D6AE60E-7AEB-E944-8C8C-B9F01E8D5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University-of-Southampton-Corporate-Presentation--Widescreen-</Template>
  <TotalTime>52</TotalTime>
  <Words>49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Helvetica</vt:lpstr>
      <vt:lpstr>Lucida Sans</vt:lpstr>
      <vt:lpstr>Wingdings</vt:lpstr>
      <vt:lpstr>Title and content</vt:lpstr>
      <vt:lpstr>UoS_Powerpoint_template WIDESCREEN</vt:lpstr>
      <vt:lpstr>Image slides</vt:lpstr>
      <vt:lpstr>This lecture is being recorded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lecture is being recorded</dc:title>
  <dc:creator>Louis Pliskin</dc:creator>
  <cp:lastModifiedBy>Louis Pliskin</cp:lastModifiedBy>
  <cp:revision>6</cp:revision>
  <dcterms:created xsi:type="dcterms:W3CDTF">2022-06-07T12:37:54Z</dcterms:created>
  <dcterms:modified xsi:type="dcterms:W3CDTF">2022-06-07T13:30:18Z</dcterms:modified>
</cp:coreProperties>
</file>